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68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8/9/2022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8/9/2022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8/9/2022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8/9/2022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8/9/2022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189</TotalTime>
  <Words>160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Scratch Slides</vt:lpstr>
      <vt:lpstr>FDTD solver for taper transmission coefficient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10</cp:revision>
  <dcterms:created xsi:type="dcterms:W3CDTF">2022-06-07T10:08:22Z</dcterms:created>
  <dcterms:modified xsi:type="dcterms:W3CDTF">2022-08-09T16:55:10Z</dcterms:modified>
</cp:coreProperties>
</file>